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B556CA-C009-4D92-9D5C-687B7BE68B8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D6FA41-9498-4417-BD02-60802FC251BF}">
      <dgm:prSet/>
      <dgm:spPr/>
      <dgm:t>
        <a:bodyPr/>
        <a:lstStyle/>
        <a:p>
          <a:r>
            <a:rPr lang="en-US"/>
            <a:t>1. Introduction</a:t>
          </a:r>
        </a:p>
      </dgm:t>
    </dgm:pt>
    <dgm:pt modelId="{5B319CCF-89CA-4945-B9ED-B5C1F076032F}" type="parTrans" cxnId="{0E5E6B2F-A873-4094-BFEF-9CEB53D4E8F5}">
      <dgm:prSet/>
      <dgm:spPr/>
      <dgm:t>
        <a:bodyPr/>
        <a:lstStyle/>
        <a:p>
          <a:endParaRPr lang="en-US"/>
        </a:p>
      </dgm:t>
    </dgm:pt>
    <dgm:pt modelId="{72A3EE76-3C55-4674-9980-51B5E360B941}" type="sibTrans" cxnId="{0E5E6B2F-A873-4094-BFEF-9CEB53D4E8F5}">
      <dgm:prSet/>
      <dgm:spPr/>
      <dgm:t>
        <a:bodyPr/>
        <a:lstStyle/>
        <a:p>
          <a:endParaRPr lang="en-US"/>
        </a:p>
      </dgm:t>
    </dgm:pt>
    <dgm:pt modelId="{00F5ADD3-9D4A-46A1-B0DB-D8D1A942204A}">
      <dgm:prSet/>
      <dgm:spPr/>
      <dgm:t>
        <a:bodyPr/>
        <a:lstStyle/>
        <a:p>
          <a:r>
            <a:rPr lang="en-US"/>
            <a:t>2. Dataset </a:t>
          </a:r>
        </a:p>
      </dgm:t>
    </dgm:pt>
    <dgm:pt modelId="{94E48E90-754E-478B-A229-EB5A82032A9C}" type="parTrans" cxnId="{EA8E3E6B-31A8-42E1-BC73-93B7396AF125}">
      <dgm:prSet/>
      <dgm:spPr/>
      <dgm:t>
        <a:bodyPr/>
        <a:lstStyle/>
        <a:p>
          <a:endParaRPr lang="en-US"/>
        </a:p>
      </dgm:t>
    </dgm:pt>
    <dgm:pt modelId="{9EFCDB00-9900-428E-A0CF-BC5AECABAE44}" type="sibTrans" cxnId="{EA8E3E6B-31A8-42E1-BC73-93B7396AF125}">
      <dgm:prSet/>
      <dgm:spPr/>
      <dgm:t>
        <a:bodyPr/>
        <a:lstStyle/>
        <a:p>
          <a:endParaRPr lang="en-US"/>
        </a:p>
      </dgm:t>
    </dgm:pt>
    <dgm:pt modelId="{A0EBE29C-BD16-42E4-9133-2619EDF6721C}">
      <dgm:prSet/>
      <dgm:spPr/>
      <dgm:t>
        <a:bodyPr/>
        <a:lstStyle/>
        <a:p>
          <a:r>
            <a:rPr lang="en-US"/>
            <a:t>3. Entities and Attributes </a:t>
          </a:r>
        </a:p>
      </dgm:t>
    </dgm:pt>
    <dgm:pt modelId="{0031A81B-89DA-48EA-9787-964F8A0C5BDE}" type="parTrans" cxnId="{5B97FD43-0F18-468E-AE1E-03D03C9B1878}">
      <dgm:prSet/>
      <dgm:spPr/>
      <dgm:t>
        <a:bodyPr/>
        <a:lstStyle/>
        <a:p>
          <a:endParaRPr lang="en-US"/>
        </a:p>
      </dgm:t>
    </dgm:pt>
    <dgm:pt modelId="{F7CE8B6B-C07E-4238-9A27-11E587706B86}" type="sibTrans" cxnId="{5B97FD43-0F18-468E-AE1E-03D03C9B1878}">
      <dgm:prSet/>
      <dgm:spPr/>
      <dgm:t>
        <a:bodyPr/>
        <a:lstStyle/>
        <a:p>
          <a:endParaRPr lang="en-US"/>
        </a:p>
      </dgm:t>
    </dgm:pt>
    <dgm:pt modelId="{4C08063F-A9EF-47B3-9EE1-8E6D076F084F}">
      <dgm:prSet/>
      <dgm:spPr/>
      <dgm:t>
        <a:bodyPr/>
        <a:lstStyle/>
        <a:p>
          <a:r>
            <a:rPr lang="en-US"/>
            <a:t>4. Conceptual Model </a:t>
          </a:r>
        </a:p>
      </dgm:t>
    </dgm:pt>
    <dgm:pt modelId="{EF6ABFD8-1F89-4B2B-BD19-50B998716CD2}" type="parTrans" cxnId="{475B6B6E-2B74-4172-9558-39FEA5C0A34C}">
      <dgm:prSet/>
      <dgm:spPr/>
      <dgm:t>
        <a:bodyPr/>
        <a:lstStyle/>
        <a:p>
          <a:endParaRPr lang="en-US"/>
        </a:p>
      </dgm:t>
    </dgm:pt>
    <dgm:pt modelId="{D7D5C604-C643-40C5-8A60-AB92CA39F55E}" type="sibTrans" cxnId="{475B6B6E-2B74-4172-9558-39FEA5C0A34C}">
      <dgm:prSet/>
      <dgm:spPr/>
      <dgm:t>
        <a:bodyPr/>
        <a:lstStyle/>
        <a:p>
          <a:endParaRPr lang="en-US"/>
        </a:p>
      </dgm:t>
    </dgm:pt>
    <dgm:pt modelId="{55B4A51C-1507-4F6B-9608-332EF1AF2F9C}">
      <dgm:prSet/>
      <dgm:spPr/>
      <dgm:t>
        <a:bodyPr/>
        <a:lstStyle/>
        <a:p>
          <a:r>
            <a:rPr lang="en-US"/>
            <a:t>5. Logical Model </a:t>
          </a:r>
        </a:p>
      </dgm:t>
    </dgm:pt>
    <dgm:pt modelId="{ECCA9D3C-7ED9-4CF4-B7E3-C8C3F7BFFFA2}" type="parTrans" cxnId="{B0445725-E569-4D1C-ABE0-FA15A0FF9D19}">
      <dgm:prSet/>
      <dgm:spPr/>
      <dgm:t>
        <a:bodyPr/>
        <a:lstStyle/>
        <a:p>
          <a:endParaRPr lang="en-US"/>
        </a:p>
      </dgm:t>
    </dgm:pt>
    <dgm:pt modelId="{D9912B19-4BE8-4C33-AAA2-06B579D64338}" type="sibTrans" cxnId="{B0445725-E569-4D1C-ABE0-FA15A0FF9D19}">
      <dgm:prSet/>
      <dgm:spPr/>
      <dgm:t>
        <a:bodyPr/>
        <a:lstStyle/>
        <a:p>
          <a:endParaRPr lang="en-US"/>
        </a:p>
      </dgm:t>
    </dgm:pt>
    <dgm:pt modelId="{73414CE8-F731-48FF-B402-C28B3FCF1944}">
      <dgm:prSet/>
      <dgm:spPr/>
      <dgm:t>
        <a:bodyPr/>
        <a:lstStyle/>
        <a:p>
          <a:r>
            <a:rPr lang="en-US"/>
            <a:t>6. Demo of Application </a:t>
          </a:r>
        </a:p>
      </dgm:t>
    </dgm:pt>
    <dgm:pt modelId="{85B79271-9C62-46D9-BFB8-DA254C7D8303}" type="parTrans" cxnId="{9E4E64DC-DD3F-46B8-B0C2-B33FBB115D2A}">
      <dgm:prSet/>
      <dgm:spPr/>
      <dgm:t>
        <a:bodyPr/>
        <a:lstStyle/>
        <a:p>
          <a:endParaRPr lang="en-US"/>
        </a:p>
      </dgm:t>
    </dgm:pt>
    <dgm:pt modelId="{513BFC5E-E7D9-496D-9354-93669E1953B2}" type="sibTrans" cxnId="{9E4E64DC-DD3F-46B8-B0C2-B33FBB115D2A}">
      <dgm:prSet/>
      <dgm:spPr/>
      <dgm:t>
        <a:bodyPr/>
        <a:lstStyle/>
        <a:p>
          <a:endParaRPr lang="en-US"/>
        </a:p>
      </dgm:t>
    </dgm:pt>
    <dgm:pt modelId="{2EC6130E-65BC-4A1F-BB78-F1162C42FF68}">
      <dgm:prSet/>
      <dgm:spPr/>
      <dgm:t>
        <a:bodyPr/>
        <a:lstStyle/>
        <a:p>
          <a:r>
            <a:rPr lang="en-US" dirty="0"/>
            <a:t>7. Areas of Improvement </a:t>
          </a:r>
        </a:p>
      </dgm:t>
    </dgm:pt>
    <dgm:pt modelId="{E753D39D-C054-4940-A9AE-CB77BD43AD1E}" type="parTrans" cxnId="{63E91CA3-FA3E-47C9-B539-1DF1EF93321A}">
      <dgm:prSet/>
      <dgm:spPr/>
      <dgm:t>
        <a:bodyPr/>
        <a:lstStyle/>
        <a:p>
          <a:endParaRPr lang="en-US"/>
        </a:p>
      </dgm:t>
    </dgm:pt>
    <dgm:pt modelId="{2E8D03C5-EFA2-4D2C-B991-34E4B016C4E0}" type="sibTrans" cxnId="{63E91CA3-FA3E-47C9-B539-1DF1EF93321A}">
      <dgm:prSet/>
      <dgm:spPr/>
      <dgm:t>
        <a:bodyPr/>
        <a:lstStyle/>
        <a:p>
          <a:endParaRPr lang="en-US"/>
        </a:p>
      </dgm:t>
    </dgm:pt>
    <dgm:pt modelId="{E40B06BF-A68A-400E-B743-371BBAF1F425}">
      <dgm:prSet/>
      <dgm:spPr/>
      <dgm:t>
        <a:bodyPr/>
        <a:lstStyle/>
        <a:p>
          <a:r>
            <a:rPr lang="en-US" dirty="0"/>
            <a:t>8.Challenges</a:t>
          </a:r>
        </a:p>
      </dgm:t>
    </dgm:pt>
    <dgm:pt modelId="{82B6FBBD-DA10-463A-8B62-82BFC415053B}" type="parTrans" cxnId="{9D488DDF-2D74-4B85-B984-1E28042C64D4}">
      <dgm:prSet/>
      <dgm:spPr/>
      <dgm:t>
        <a:bodyPr/>
        <a:lstStyle/>
        <a:p>
          <a:endParaRPr lang="en-US"/>
        </a:p>
      </dgm:t>
    </dgm:pt>
    <dgm:pt modelId="{D431B32D-FCD4-425A-9A7C-44A72B2CB173}" type="sibTrans" cxnId="{9D488DDF-2D74-4B85-B984-1E28042C64D4}">
      <dgm:prSet/>
      <dgm:spPr/>
      <dgm:t>
        <a:bodyPr/>
        <a:lstStyle/>
        <a:p>
          <a:endParaRPr lang="en-US"/>
        </a:p>
      </dgm:t>
    </dgm:pt>
    <dgm:pt modelId="{02D571F6-C5D2-47E1-9544-77A8C996F1F8}" type="pres">
      <dgm:prSet presAssocID="{BEB556CA-C009-4D92-9D5C-687B7BE68B83}" presName="linear" presStyleCnt="0">
        <dgm:presLayoutVars>
          <dgm:animLvl val="lvl"/>
          <dgm:resizeHandles val="exact"/>
        </dgm:presLayoutVars>
      </dgm:prSet>
      <dgm:spPr/>
    </dgm:pt>
    <dgm:pt modelId="{A15A7365-6EC8-4E19-B3F0-FF5D0F38B107}" type="pres">
      <dgm:prSet presAssocID="{DFD6FA41-9498-4417-BD02-60802FC251BF}" presName="parentText" presStyleLbl="node1" presStyleIdx="0" presStyleCnt="8" custLinFactNeighborX="-332" custLinFactNeighborY="-5175">
        <dgm:presLayoutVars>
          <dgm:chMax val="0"/>
          <dgm:bulletEnabled val="1"/>
        </dgm:presLayoutVars>
      </dgm:prSet>
      <dgm:spPr/>
    </dgm:pt>
    <dgm:pt modelId="{47964B52-8E78-4867-9ADD-9F15496E8657}" type="pres">
      <dgm:prSet presAssocID="{72A3EE76-3C55-4674-9980-51B5E360B941}" presName="spacer" presStyleCnt="0"/>
      <dgm:spPr/>
    </dgm:pt>
    <dgm:pt modelId="{A270AA42-7E8D-425C-8EE3-79C04BBD0BFB}" type="pres">
      <dgm:prSet presAssocID="{00F5ADD3-9D4A-46A1-B0DB-D8D1A942204A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6BDBA6DE-45FA-447C-893D-595396943E16}" type="pres">
      <dgm:prSet presAssocID="{9EFCDB00-9900-428E-A0CF-BC5AECABAE44}" presName="spacer" presStyleCnt="0"/>
      <dgm:spPr/>
    </dgm:pt>
    <dgm:pt modelId="{2D953263-3381-4681-A439-715A3CCE88D6}" type="pres">
      <dgm:prSet presAssocID="{A0EBE29C-BD16-42E4-9133-2619EDF6721C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BE5E34B-9C0D-4636-AE04-B735B761254C}" type="pres">
      <dgm:prSet presAssocID="{F7CE8B6B-C07E-4238-9A27-11E587706B86}" presName="spacer" presStyleCnt="0"/>
      <dgm:spPr/>
    </dgm:pt>
    <dgm:pt modelId="{04429438-9C74-40D5-9CB7-3C3798BB5D23}" type="pres">
      <dgm:prSet presAssocID="{4C08063F-A9EF-47B3-9EE1-8E6D076F084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74A61A9-E073-40EA-82AF-04CE8D15CC70}" type="pres">
      <dgm:prSet presAssocID="{D7D5C604-C643-40C5-8A60-AB92CA39F55E}" presName="spacer" presStyleCnt="0"/>
      <dgm:spPr/>
    </dgm:pt>
    <dgm:pt modelId="{7E3D4440-2D7B-4062-91B0-DEA2B249166F}" type="pres">
      <dgm:prSet presAssocID="{55B4A51C-1507-4F6B-9608-332EF1AF2F9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0B9C2B7-5AE3-44E7-93B2-5862BD21C1E7}" type="pres">
      <dgm:prSet presAssocID="{D9912B19-4BE8-4C33-AAA2-06B579D64338}" presName="spacer" presStyleCnt="0"/>
      <dgm:spPr/>
    </dgm:pt>
    <dgm:pt modelId="{14BBFE3D-DE84-4AEE-B4FA-047E01C00EC2}" type="pres">
      <dgm:prSet presAssocID="{73414CE8-F731-48FF-B402-C28B3FCF1944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9871DDA-2B78-4329-82D9-C4379A72214A}" type="pres">
      <dgm:prSet presAssocID="{513BFC5E-E7D9-496D-9354-93669E1953B2}" presName="spacer" presStyleCnt="0"/>
      <dgm:spPr/>
    </dgm:pt>
    <dgm:pt modelId="{C4E022EE-2A67-4C55-A209-A66C2B1B5A01}" type="pres">
      <dgm:prSet presAssocID="{2EC6130E-65BC-4A1F-BB78-F1162C42FF68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D9EBE73-4175-4171-AF02-754A52542909}" type="pres">
      <dgm:prSet presAssocID="{2E8D03C5-EFA2-4D2C-B991-34E4B016C4E0}" presName="spacer" presStyleCnt="0"/>
      <dgm:spPr/>
    </dgm:pt>
    <dgm:pt modelId="{85CC066F-6E0C-4D5E-84C0-EDF1BCF989A8}" type="pres">
      <dgm:prSet presAssocID="{E40B06BF-A68A-400E-B743-371BBAF1F425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6AE41D0E-4A92-4464-973B-FEDE03C6B3DB}" type="presOf" srcId="{A0EBE29C-BD16-42E4-9133-2619EDF6721C}" destId="{2D953263-3381-4681-A439-715A3CCE88D6}" srcOrd="0" destOrd="0" presId="urn:microsoft.com/office/officeart/2005/8/layout/vList2"/>
    <dgm:cxn modelId="{B0445725-E569-4D1C-ABE0-FA15A0FF9D19}" srcId="{BEB556CA-C009-4D92-9D5C-687B7BE68B83}" destId="{55B4A51C-1507-4F6B-9608-332EF1AF2F9C}" srcOrd="4" destOrd="0" parTransId="{ECCA9D3C-7ED9-4CF4-B7E3-C8C3F7BFFFA2}" sibTransId="{D9912B19-4BE8-4C33-AAA2-06B579D64338}"/>
    <dgm:cxn modelId="{0E5E6B2F-A873-4094-BFEF-9CEB53D4E8F5}" srcId="{BEB556CA-C009-4D92-9D5C-687B7BE68B83}" destId="{DFD6FA41-9498-4417-BD02-60802FC251BF}" srcOrd="0" destOrd="0" parTransId="{5B319CCF-89CA-4945-B9ED-B5C1F076032F}" sibTransId="{72A3EE76-3C55-4674-9980-51B5E360B941}"/>
    <dgm:cxn modelId="{23493B34-2B23-41D1-8AA5-FC43DB747603}" type="presOf" srcId="{BEB556CA-C009-4D92-9D5C-687B7BE68B83}" destId="{02D571F6-C5D2-47E1-9544-77A8C996F1F8}" srcOrd="0" destOrd="0" presId="urn:microsoft.com/office/officeart/2005/8/layout/vList2"/>
    <dgm:cxn modelId="{5B97FD43-0F18-468E-AE1E-03D03C9B1878}" srcId="{BEB556CA-C009-4D92-9D5C-687B7BE68B83}" destId="{A0EBE29C-BD16-42E4-9133-2619EDF6721C}" srcOrd="2" destOrd="0" parTransId="{0031A81B-89DA-48EA-9787-964F8A0C5BDE}" sibTransId="{F7CE8B6B-C07E-4238-9A27-11E587706B86}"/>
    <dgm:cxn modelId="{EA8E3E6B-31A8-42E1-BC73-93B7396AF125}" srcId="{BEB556CA-C009-4D92-9D5C-687B7BE68B83}" destId="{00F5ADD3-9D4A-46A1-B0DB-D8D1A942204A}" srcOrd="1" destOrd="0" parTransId="{94E48E90-754E-478B-A229-EB5A82032A9C}" sibTransId="{9EFCDB00-9900-428E-A0CF-BC5AECABAE44}"/>
    <dgm:cxn modelId="{475B6B6E-2B74-4172-9558-39FEA5C0A34C}" srcId="{BEB556CA-C009-4D92-9D5C-687B7BE68B83}" destId="{4C08063F-A9EF-47B3-9EE1-8E6D076F084F}" srcOrd="3" destOrd="0" parTransId="{EF6ABFD8-1F89-4B2B-BD19-50B998716CD2}" sibTransId="{D7D5C604-C643-40C5-8A60-AB92CA39F55E}"/>
    <dgm:cxn modelId="{ED21A04E-5F25-4030-8304-56AED783805B}" type="presOf" srcId="{2EC6130E-65BC-4A1F-BB78-F1162C42FF68}" destId="{C4E022EE-2A67-4C55-A209-A66C2B1B5A01}" srcOrd="0" destOrd="0" presId="urn:microsoft.com/office/officeart/2005/8/layout/vList2"/>
    <dgm:cxn modelId="{A8249D9F-0634-48D8-AC53-6E7C981EF545}" type="presOf" srcId="{E40B06BF-A68A-400E-B743-371BBAF1F425}" destId="{85CC066F-6E0C-4D5E-84C0-EDF1BCF989A8}" srcOrd="0" destOrd="0" presId="urn:microsoft.com/office/officeart/2005/8/layout/vList2"/>
    <dgm:cxn modelId="{63E91CA3-FA3E-47C9-B539-1DF1EF93321A}" srcId="{BEB556CA-C009-4D92-9D5C-687B7BE68B83}" destId="{2EC6130E-65BC-4A1F-BB78-F1162C42FF68}" srcOrd="6" destOrd="0" parTransId="{E753D39D-C054-4940-A9AE-CB77BD43AD1E}" sibTransId="{2E8D03C5-EFA2-4D2C-B991-34E4B016C4E0}"/>
    <dgm:cxn modelId="{37E7A2C5-C074-4E04-8E81-EECD24B9C22D}" type="presOf" srcId="{73414CE8-F731-48FF-B402-C28B3FCF1944}" destId="{14BBFE3D-DE84-4AEE-B4FA-047E01C00EC2}" srcOrd="0" destOrd="0" presId="urn:microsoft.com/office/officeart/2005/8/layout/vList2"/>
    <dgm:cxn modelId="{376254C6-0277-4C2C-8EAD-A5AFBD077DD2}" type="presOf" srcId="{55B4A51C-1507-4F6B-9608-332EF1AF2F9C}" destId="{7E3D4440-2D7B-4062-91B0-DEA2B249166F}" srcOrd="0" destOrd="0" presId="urn:microsoft.com/office/officeart/2005/8/layout/vList2"/>
    <dgm:cxn modelId="{5328EACE-CB2D-4653-92A2-DD22D93BF798}" type="presOf" srcId="{4C08063F-A9EF-47B3-9EE1-8E6D076F084F}" destId="{04429438-9C74-40D5-9CB7-3C3798BB5D23}" srcOrd="0" destOrd="0" presId="urn:microsoft.com/office/officeart/2005/8/layout/vList2"/>
    <dgm:cxn modelId="{B829FBD0-A5DB-4561-B2C9-4099858849F3}" type="presOf" srcId="{00F5ADD3-9D4A-46A1-B0DB-D8D1A942204A}" destId="{A270AA42-7E8D-425C-8EE3-79C04BBD0BFB}" srcOrd="0" destOrd="0" presId="urn:microsoft.com/office/officeart/2005/8/layout/vList2"/>
    <dgm:cxn modelId="{9E4E64DC-DD3F-46B8-B0C2-B33FBB115D2A}" srcId="{BEB556CA-C009-4D92-9D5C-687B7BE68B83}" destId="{73414CE8-F731-48FF-B402-C28B3FCF1944}" srcOrd="5" destOrd="0" parTransId="{85B79271-9C62-46D9-BFB8-DA254C7D8303}" sibTransId="{513BFC5E-E7D9-496D-9354-93669E1953B2}"/>
    <dgm:cxn modelId="{9D488DDF-2D74-4B85-B984-1E28042C64D4}" srcId="{BEB556CA-C009-4D92-9D5C-687B7BE68B83}" destId="{E40B06BF-A68A-400E-B743-371BBAF1F425}" srcOrd="7" destOrd="0" parTransId="{82B6FBBD-DA10-463A-8B62-82BFC415053B}" sibTransId="{D431B32D-FCD4-425A-9A7C-44A72B2CB173}"/>
    <dgm:cxn modelId="{355554F8-8CF4-4DB5-9724-0F72E1F7E738}" type="presOf" srcId="{DFD6FA41-9498-4417-BD02-60802FC251BF}" destId="{A15A7365-6EC8-4E19-B3F0-FF5D0F38B107}" srcOrd="0" destOrd="0" presId="urn:microsoft.com/office/officeart/2005/8/layout/vList2"/>
    <dgm:cxn modelId="{7C05A0BF-78FD-4028-8084-2C840217A9C3}" type="presParOf" srcId="{02D571F6-C5D2-47E1-9544-77A8C996F1F8}" destId="{A15A7365-6EC8-4E19-B3F0-FF5D0F38B107}" srcOrd="0" destOrd="0" presId="urn:microsoft.com/office/officeart/2005/8/layout/vList2"/>
    <dgm:cxn modelId="{7B87D609-1E0E-4D8A-94C7-D52D9F4C3B47}" type="presParOf" srcId="{02D571F6-C5D2-47E1-9544-77A8C996F1F8}" destId="{47964B52-8E78-4867-9ADD-9F15496E8657}" srcOrd="1" destOrd="0" presId="urn:microsoft.com/office/officeart/2005/8/layout/vList2"/>
    <dgm:cxn modelId="{E3958009-8FA0-43F7-92FE-2EBEFD492952}" type="presParOf" srcId="{02D571F6-C5D2-47E1-9544-77A8C996F1F8}" destId="{A270AA42-7E8D-425C-8EE3-79C04BBD0BFB}" srcOrd="2" destOrd="0" presId="urn:microsoft.com/office/officeart/2005/8/layout/vList2"/>
    <dgm:cxn modelId="{EAF4B26D-300D-4DA2-AA8F-CAA8BD8FB375}" type="presParOf" srcId="{02D571F6-C5D2-47E1-9544-77A8C996F1F8}" destId="{6BDBA6DE-45FA-447C-893D-595396943E16}" srcOrd="3" destOrd="0" presId="urn:microsoft.com/office/officeart/2005/8/layout/vList2"/>
    <dgm:cxn modelId="{CD4F4BAC-3974-44C9-AC37-3D2BAF7151F2}" type="presParOf" srcId="{02D571F6-C5D2-47E1-9544-77A8C996F1F8}" destId="{2D953263-3381-4681-A439-715A3CCE88D6}" srcOrd="4" destOrd="0" presId="urn:microsoft.com/office/officeart/2005/8/layout/vList2"/>
    <dgm:cxn modelId="{31A1270A-4473-40E1-880F-7F96FB765E35}" type="presParOf" srcId="{02D571F6-C5D2-47E1-9544-77A8C996F1F8}" destId="{8BE5E34B-9C0D-4636-AE04-B735B761254C}" srcOrd="5" destOrd="0" presId="urn:microsoft.com/office/officeart/2005/8/layout/vList2"/>
    <dgm:cxn modelId="{FAE511B6-CC51-46BD-A756-D832DCEC8069}" type="presParOf" srcId="{02D571F6-C5D2-47E1-9544-77A8C996F1F8}" destId="{04429438-9C74-40D5-9CB7-3C3798BB5D23}" srcOrd="6" destOrd="0" presId="urn:microsoft.com/office/officeart/2005/8/layout/vList2"/>
    <dgm:cxn modelId="{19D2B08B-AAD9-4EE5-BAEA-1C89802818E8}" type="presParOf" srcId="{02D571F6-C5D2-47E1-9544-77A8C996F1F8}" destId="{674A61A9-E073-40EA-82AF-04CE8D15CC70}" srcOrd="7" destOrd="0" presId="urn:microsoft.com/office/officeart/2005/8/layout/vList2"/>
    <dgm:cxn modelId="{CB05DCFA-E6F9-489F-BD87-6CFF99BEA87A}" type="presParOf" srcId="{02D571F6-C5D2-47E1-9544-77A8C996F1F8}" destId="{7E3D4440-2D7B-4062-91B0-DEA2B249166F}" srcOrd="8" destOrd="0" presId="urn:microsoft.com/office/officeart/2005/8/layout/vList2"/>
    <dgm:cxn modelId="{D6E8212B-23E6-4E39-ABF4-6E76AC62B96C}" type="presParOf" srcId="{02D571F6-C5D2-47E1-9544-77A8C996F1F8}" destId="{70B9C2B7-5AE3-44E7-93B2-5862BD21C1E7}" srcOrd="9" destOrd="0" presId="urn:microsoft.com/office/officeart/2005/8/layout/vList2"/>
    <dgm:cxn modelId="{86083DBC-6F09-49BE-B5AE-3425D100D18C}" type="presParOf" srcId="{02D571F6-C5D2-47E1-9544-77A8C996F1F8}" destId="{14BBFE3D-DE84-4AEE-B4FA-047E01C00EC2}" srcOrd="10" destOrd="0" presId="urn:microsoft.com/office/officeart/2005/8/layout/vList2"/>
    <dgm:cxn modelId="{1E98A7D1-4219-4106-8E19-6F87C106D9B1}" type="presParOf" srcId="{02D571F6-C5D2-47E1-9544-77A8C996F1F8}" destId="{A9871DDA-2B78-4329-82D9-C4379A72214A}" srcOrd="11" destOrd="0" presId="urn:microsoft.com/office/officeart/2005/8/layout/vList2"/>
    <dgm:cxn modelId="{0F866C97-2D7F-48EA-84A9-6DC0E8037766}" type="presParOf" srcId="{02D571F6-C5D2-47E1-9544-77A8C996F1F8}" destId="{C4E022EE-2A67-4C55-A209-A66C2B1B5A01}" srcOrd="12" destOrd="0" presId="urn:microsoft.com/office/officeart/2005/8/layout/vList2"/>
    <dgm:cxn modelId="{6F12DD77-4441-4385-876D-BBBF8D808953}" type="presParOf" srcId="{02D571F6-C5D2-47E1-9544-77A8C996F1F8}" destId="{DD9EBE73-4175-4171-AF02-754A52542909}" srcOrd="13" destOrd="0" presId="urn:microsoft.com/office/officeart/2005/8/layout/vList2"/>
    <dgm:cxn modelId="{4152DE3F-6133-4D04-BC8E-FE2EFBAA81F1}" type="presParOf" srcId="{02D571F6-C5D2-47E1-9544-77A8C996F1F8}" destId="{85CC066F-6E0C-4D5E-84C0-EDF1BCF989A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A7365-6EC8-4E19-B3F0-FF5D0F38B107}">
      <dsp:nvSpPr>
        <dsp:cNvPr id="0" name=""/>
        <dsp:cNvSpPr/>
      </dsp:nvSpPr>
      <dsp:spPr>
        <a:xfrm>
          <a:off x="0" y="86197"/>
          <a:ext cx="6253721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 Introduction</a:t>
          </a:r>
        </a:p>
      </dsp:txBody>
      <dsp:txXfrm>
        <a:off x="26930" y="113127"/>
        <a:ext cx="6199861" cy="497795"/>
      </dsp:txXfrm>
    </dsp:sp>
    <dsp:sp modelId="{A270AA42-7E8D-425C-8EE3-79C04BBD0BFB}">
      <dsp:nvSpPr>
        <dsp:cNvPr id="0" name=""/>
        <dsp:cNvSpPr/>
      </dsp:nvSpPr>
      <dsp:spPr>
        <a:xfrm>
          <a:off x="0" y="707519"/>
          <a:ext cx="6253721" cy="551655"/>
        </a:xfrm>
        <a:prstGeom prst="round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 Dataset </a:t>
          </a:r>
        </a:p>
      </dsp:txBody>
      <dsp:txXfrm>
        <a:off x="26930" y="734449"/>
        <a:ext cx="6199861" cy="497795"/>
      </dsp:txXfrm>
    </dsp:sp>
    <dsp:sp modelId="{2D953263-3381-4681-A439-715A3CCE88D6}">
      <dsp:nvSpPr>
        <dsp:cNvPr id="0" name=""/>
        <dsp:cNvSpPr/>
      </dsp:nvSpPr>
      <dsp:spPr>
        <a:xfrm>
          <a:off x="0" y="1325414"/>
          <a:ext cx="6253721" cy="551655"/>
        </a:xfrm>
        <a:prstGeom prst="round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 Entities and Attributes </a:t>
          </a:r>
        </a:p>
      </dsp:txBody>
      <dsp:txXfrm>
        <a:off x="26930" y="1352344"/>
        <a:ext cx="6199861" cy="497795"/>
      </dsp:txXfrm>
    </dsp:sp>
    <dsp:sp modelId="{04429438-9C74-40D5-9CB7-3C3798BB5D23}">
      <dsp:nvSpPr>
        <dsp:cNvPr id="0" name=""/>
        <dsp:cNvSpPr/>
      </dsp:nvSpPr>
      <dsp:spPr>
        <a:xfrm>
          <a:off x="0" y="1943309"/>
          <a:ext cx="6253721" cy="551655"/>
        </a:xfrm>
        <a:prstGeom prst="round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4. Conceptual Model </a:t>
          </a:r>
        </a:p>
      </dsp:txBody>
      <dsp:txXfrm>
        <a:off x="26930" y="1970239"/>
        <a:ext cx="6199861" cy="497795"/>
      </dsp:txXfrm>
    </dsp:sp>
    <dsp:sp modelId="{7E3D4440-2D7B-4062-91B0-DEA2B249166F}">
      <dsp:nvSpPr>
        <dsp:cNvPr id="0" name=""/>
        <dsp:cNvSpPr/>
      </dsp:nvSpPr>
      <dsp:spPr>
        <a:xfrm>
          <a:off x="0" y="2561205"/>
          <a:ext cx="6253721" cy="551655"/>
        </a:xfrm>
        <a:prstGeom prst="round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5. Logical Model </a:t>
          </a:r>
        </a:p>
      </dsp:txBody>
      <dsp:txXfrm>
        <a:off x="26930" y="2588135"/>
        <a:ext cx="6199861" cy="497795"/>
      </dsp:txXfrm>
    </dsp:sp>
    <dsp:sp modelId="{14BBFE3D-DE84-4AEE-B4FA-047E01C00EC2}">
      <dsp:nvSpPr>
        <dsp:cNvPr id="0" name=""/>
        <dsp:cNvSpPr/>
      </dsp:nvSpPr>
      <dsp:spPr>
        <a:xfrm>
          <a:off x="0" y="3179100"/>
          <a:ext cx="6253721" cy="551655"/>
        </a:xfrm>
        <a:prstGeom prst="round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6. Demo of Application </a:t>
          </a:r>
        </a:p>
      </dsp:txBody>
      <dsp:txXfrm>
        <a:off x="26930" y="3206030"/>
        <a:ext cx="6199861" cy="497795"/>
      </dsp:txXfrm>
    </dsp:sp>
    <dsp:sp modelId="{C4E022EE-2A67-4C55-A209-A66C2B1B5A01}">
      <dsp:nvSpPr>
        <dsp:cNvPr id="0" name=""/>
        <dsp:cNvSpPr/>
      </dsp:nvSpPr>
      <dsp:spPr>
        <a:xfrm>
          <a:off x="0" y="3796995"/>
          <a:ext cx="6253721" cy="551655"/>
        </a:xfrm>
        <a:prstGeom prst="round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7. Areas of Improvement </a:t>
          </a:r>
        </a:p>
      </dsp:txBody>
      <dsp:txXfrm>
        <a:off x="26930" y="3823925"/>
        <a:ext cx="6199861" cy="497795"/>
      </dsp:txXfrm>
    </dsp:sp>
    <dsp:sp modelId="{85CC066F-6E0C-4D5E-84C0-EDF1BCF989A8}">
      <dsp:nvSpPr>
        <dsp:cNvPr id="0" name=""/>
        <dsp:cNvSpPr/>
      </dsp:nvSpPr>
      <dsp:spPr>
        <a:xfrm>
          <a:off x="0" y="4414890"/>
          <a:ext cx="6253721" cy="5516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8.Challenges</a:t>
          </a:r>
        </a:p>
      </dsp:txBody>
      <dsp:txXfrm>
        <a:off x="26930" y="4441820"/>
        <a:ext cx="6199861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B2FC5-AA9A-4DA5-97D4-86FA9CD4477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52758-1D3F-4CD9-83B3-03414D60C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4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0012-BF0D-64DC-A272-C05D26475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9CA0A-28AC-4A42-4CA5-69E43D525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750F-D1C9-5184-2D11-E80DE97D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84923-FE0E-8994-2210-9E47338A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401D7-A392-14FA-5FAA-FF5539A2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CF77-6C10-422E-A1CD-0C61EBFD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7F5CF-BB4D-FB72-8721-3004751E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2547-A0C9-F99E-3470-CB998BE96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07BD0-311C-552A-E50F-7F049291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3947-3375-1E05-1FB8-86795C02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0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4CB45-065D-29E3-8BC6-BCBB98918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1E01D-5671-8A7D-783B-2D4C20AE5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AA911-272A-0B8A-54CC-B2DFA034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11FDF-3AA1-5339-28A8-DCB583BA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3F56-DCCF-BAFB-8424-5240934B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2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D277-179A-C537-7013-114323A2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40B3-1EE5-E127-2B00-BE19A300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7BC6-15F6-9569-CB1A-68ADA9BF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8268A-9B14-4C5D-3FB3-F2AEED63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222E3-2789-5F95-325C-EEE56E15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3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45CA-D065-EC6C-2149-2B2D5294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A91DF-03D0-8E42-7A38-FCB025DA0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19A25-4AE1-054A-8594-ACA1539E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B34A7-196D-672D-EC9C-DBBC7204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5947D-9078-5840-7E82-9A0C2BD6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73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8A4F-31F9-33BA-A489-0C6292C9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FED93-32A1-AEAF-D501-2667DA602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BE982-1DA2-65E4-46ED-C221920B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195C9-E7C4-D60A-772A-6523C4E5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66151-F77A-EE23-12A3-E65B7A5F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B14A5-BBEC-612A-FC71-8CEC347C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2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001E-6375-54B5-4B7C-6BA1A896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48C88-7CC0-05AF-9A35-78B33E4A3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9A8D6-300A-69E4-D126-16320A3C1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1FB85-659A-D511-B188-4728D3EA3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EA06CE-E0CB-9A38-DF76-EDF13C321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4F430-3C0D-57FA-6B08-08E4F4EBB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D1A62B-033A-D017-CAE5-0F4C976F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AC3DB-C36F-82DE-960C-F0EC3934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6D13-39D2-8F65-F3DC-09F5D18B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684B6-68A3-367B-71F7-C12E1BBB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BBA63-B998-EB45-2E07-1AD047A6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7FD55-1B49-4CF0-466E-06487F38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59709-32D2-CFF5-FAD6-CAC831C8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6DE3F-8FB2-7D8D-3C9C-03A1AD0B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299F8-F749-3E2A-B4AD-772C84D0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1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1279-BD7D-436D-4E05-605CEEA9A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CBB9-522E-9E22-7D6E-6093D93E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8FBDA-D446-0982-7192-2E7839857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2643B-EC5A-38EC-FB36-CA649E3E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16263-E6F8-F82E-B4CC-71576A78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952D-0940-C169-BC33-2373BC3F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7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4B4F-9306-CEBD-BE04-26DDA80F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AD76B-830F-3D30-D202-0A253252A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7DC5-590F-5A41-26A9-0AD75DC6D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41AF3-FE5C-5E29-B74F-04311E2E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A7287-B4B7-DA46-17B7-4075CF203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9CDDA-8C73-8C99-D6A5-29B10C08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6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E7855-FEF5-310F-C3A9-1D6F78B4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50929-94B8-0595-EBC3-2BBEFFBD2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4B118-97E7-5C15-4077-827B5A8C2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063E-8725-4A40-A9A4-01CDA1A6B34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8C890-615A-F937-3AC3-B42D19F1B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E94B9-1701-5028-0743-26302435F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9F0-0A07-4079-B55F-EAA470673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pouring sauce on a plate&#10;&#10;Description automatically generated">
            <a:extLst>
              <a:ext uri="{FF2B5EF4-FFF2-40B4-BE49-F238E27FC236}">
                <a16:creationId xmlns:a16="http://schemas.microsoft.com/office/drawing/2014/main" id="{7221907E-DB37-72CF-2149-2A5460D52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7D5CB-3414-3434-D4CD-5EC8DA7CA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4376" y="1210624"/>
            <a:ext cx="4023360" cy="1415517"/>
          </a:xfrm>
        </p:spPr>
        <p:txBody>
          <a:bodyPr anchor="b">
            <a:normAutofit/>
          </a:bodyPr>
          <a:lstStyle/>
          <a:p>
            <a:pPr algn="l"/>
            <a:r>
              <a:rPr lang="en-US" sz="4800" u="sng" dirty="0">
                <a:solidFill>
                  <a:schemeClr val="bg1"/>
                </a:solidFill>
              </a:rPr>
              <a:t>Kitchen Chronicle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F4EA4-3CE1-4106-243B-283590938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4376" y="4231860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By: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Uday Suhas Nakkapalli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Greeshma </a:t>
            </a:r>
            <a:r>
              <a:rPr lang="en-US" sz="2000" dirty="0" err="1">
                <a:solidFill>
                  <a:schemeClr val="bg1"/>
                </a:solidFill>
              </a:rPr>
              <a:t>Pothineni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7ADCF-141D-FF9D-6E98-332088164311}"/>
              </a:ext>
            </a:extLst>
          </p:cNvPr>
          <p:cNvSpPr txBox="1"/>
          <p:nvPr/>
        </p:nvSpPr>
        <p:spPr>
          <a:xfrm>
            <a:off x="7851648" y="5713885"/>
            <a:ext cx="411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Guide 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Shruthi Varma</a:t>
            </a:r>
          </a:p>
        </p:txBody>
      </p:sp>
    </p:spTree>
    <p:extLst>
      <p:ext uri="{BB962C8B-B14F-4D97-AF65-F5344CB8AC3E}">
        <p14:creationId xmlns:p14="http://schemas.microsoft.com/office/powerpoint/2010/main" val="114000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olorful background with black text&#10;&#10;Description automatically generated">
            <a:extLst>
              <a:ext uri="{FF2B5EF4-FFF2-40B4-BE49-F238E27FC236}">
                <a16:creationId xmlns:a16="http://schemas.microsoft.com/office/drawing/2014/main" id="{1CB348FD-0D5B-C6E7-F780-322A03ACA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7" r="18856" b="-4"/>
          <a:stretch/>
        </p:blipFill>
        <p:spPr>
          <a:xfrm>
            <a:off x="180214" y="-1"/>
            <a:ext cx="3296556" cy="2780924"/>
          </a:xfrm>
          <a:custGeom>
            <a:avLst/>
            <a:gdLst/>
            <a:ahLst/>
            <a:cxnLst/>
            <a:rect l="l" t="t" r="r" b="b"/>
            <a:pathLst>
              <a:path w="3296556" h="2780924">
                <a:moveTo>
                  <a:pt x="452902" y="0"/>
                </a:moveTo>
                <a:lnTo>
                  <a:pt x="2843654" y="0"/>
                </a:lnTo>
                <a:lnTo>
                  <a:pt x="2920169" y="84188"/>
                </a:lnTo>
                <a:cubicBezTo>
                  <a:pt x="3155306" y="369108"/>
                  <a:pt x="3296556" y="734382"/>
                  <a:pt x="3296556" y="1132646"/>
                </a:cubicBezTo>
                <a:cubicBezTo>
                  <a:pt x="3296556" y="2042964"/>
                  <a:pt x="2558596" y="2780924"/>
                  <a:pt x="1648278" y="2780924"/>
                </a:cubicBezTo>
                <a:cubicBezTo>
                  <a:pt x="737960" y="2780924"/>
                  <a:pt x="0" y="2042964"/>
                  <a:pt x="0" y="1132646"/>
                </a:cubicBezTo>
                <a:cubicBezTo>
                  <a:pt x="0" y="734382"/>
                  <a:pt x="141250" y="369108"/>
                  <a:pt x="376387" y="84188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19" name="Picture 18" descr="A close-up of a keyboard&#10;&#10;Description automatically generated">
            <a:extLst>
              <a:ext uri="{FF2B5EF4-FFF2-40B4-BE49-F238E27FC236}">
                <a16:creationId xmlns:a16="http://schemas.microsoft.com/office/drawing/2014/main" id="{21D9157E-1E11-5022-9B14-0AC7BD33B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9" r="14624" b="5"/>
          <a:stretch/>
        </p:blipFill>
        <p:spPr>
          <a:xfrm>
            <a:off x="234712" y="3059912"/>
            <a:ext cx="2025748" cy="202574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70386" y="3089774"/>
            <a:ext cx="413564" cy="413564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56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252BE53-F601-4AC0-A0B5-406150E5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70386" y="3089774"/>
            <a:ext cx="413564" cy="413564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82" name="Graphic 212">
              <a:extLst>
                <a:ext uri="{FF2B5EF4-FFF2-40B4-BE49-F238E27FC236}">
                  <a16:creationId xmlns:a16="http://schemas.microsoft.com/office/drawing/2014/main" id="{CA96D92A-5EB4-406C-A349-90C8A2D3F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3" name="Graphic 212">
              <a:extLst>
                <a:ext uri="{FF2B5EF4-FFF2-40B4-BE49-F238E27FC236}">
                  <a16:creationId xmlns:a16="http://schemas.microsoft.com/office/drawing/2014/main" id="{DD59B0EE-5C61-4659-8B76-79E8722B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7" name="Picture 16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184A3C16-D944-315E-C019-2A85F8A470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18444" b="5"/>
          <a:stretch/>
        </p:blipFill>
        <p:spPr>
          <a:xfrm>
            <a:off x="3561432" y="1574592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613969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D19BF8B-32B8-784B-C5D8-319DC9880D6A}"/>
              </a:ext>
            </a:extLst>
          </p:cNvPr>
          <p:cNvSpPr txBox="1"/>
          <p:nvPr/>
        </p:nvSpPr>
        <p:spPr>
          <a:xfrm>
            <a:off x="6234868" y="1820369"/>
            <a:ext cx="5217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bg1"/>
                </a:solidFill>
              </a:rPr>
              <a:t>Enhanced Search and Filtering: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	Implement advanced search and filtering options, allowing users to quickly find recipes.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bg1"/>
                </a:solidFill>
              </a:rPr>
              <a:t>Recipe Customization: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	Allow users to customize recipes based on dietary restrictions, personal preferences.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bg1"/>
                </a:solidFill>
              </a:rPr>
              <a:t>Cooking Timers and Notifications: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 	 Integrate cooking timers within the app to help users to manage multiple recipes simultaneously with the notifications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FB64F50B-4A09-04AF-A0BB-B2A31ABBED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27213" b="3"/>
          <a:stretch/>
        </p:blipFill>
        <p:spPr>
          <a:xfrm>
            <a:off x="2578110" y="4072786"/>
            <a:ext cx="2965878" cy="2785428"/>
          </a:xfrm>
          <a:custGeom>
            <a:avLst/>
            <a:gdLst/>
            <a:ahLst/>
            <a:cxnLst/>
            <a:rect l="l" t="t" r="r" b="b"/>
            <a:pathLst>
              <a:path w="2965878" h="278542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1994817"/>
                  <a:pt x="2706529" y="2446120"/>
                  <a:pt x="2312064" y="2712615"/>
                </a:cubicBezTo>
                <a:lnTo>
                  <a:pt x="2192211" y="2785428"/>
                </a:lnTo>
                <a:lnTo>
                  <a:pt x="773668" y="2785428"/>
                </a:lnTo>
                <a:lnTo>
                  <a:pt x="653814" y="2712615"/>
                </a:lnTo>
                <a:cubicBezTo>
                  <a:pt x="259350" y="2446120"/>
                  <a:pt x="0" y="1994817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88732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jumping over a hurdle&#10;&#10;Description automatically generated">
            <a:extLst>
              <a:ext uri="{FF2B5EF4-FFF2-40B4-BE49-F238E27FC236}">
                <a16:creationId xmlns:a16="http://schemas.microsoft.com/office/drawing/2014/main" id="{394B42F9-B0A9-B454-678F-E58810530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8" r="2190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6735A-1250-F4F6-11CD-05320EEFF101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Redirecting to error screen for invalid credentials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Designing visualizations and using BI tools</a:t>
            </a:r>
          </a:p>
        </p:txBody>
      </p:sp>
      <p:pic>
        <p:nvPicPr>
          <p:cNvPr id="6" name="Picture 5" descr="A colorful circle with text&#10;&#10;Description automatically generated">
            <a:extLst>
              <a:ext uri="{FF2B5EF4-FFF2-40B4-BE49-F238E27FC236}">
                <a16:creationId xmlns:a16="http://schemas.microsoft.com/office/drawing/2014/main" id="{B72B6301-A31C-F77F-E265-4A3FABE73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943350"/>
            <a:ext cx="6251110" cy="2734861"/>
          </a:xfrm>
          <a:prstGeom prst="rect">
            <a:avLst/>
          </a:prstGeom>
        </p:spPr>
      </p:pic>
      <p:pic>
        <p:nvPicPr>
          <p:cNvPr id="8" name="Picture 7" descr="A red stamp with text&#10;&#10;Description automatically generated">
            <a:extLst>
              <a:ext uri="{FF2B5EF4-FFF2-40B4-BE49-F238E27FC236}">
                <a16:creationId xmlns:a16="http://schemas.microsoft.com/office/drawing/2014/main" id="{5DBBE921-5358-42EE-BA06-75D15199F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91" y="179789"/>
            <a:ext cx="2673134" cy="1784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00CF0-5839-DCBC-FC2E-42B0CAD7AC68}"/>
              </a:ext>
            </a:extLst>
          </p:cNvPr>
          <p:cNvSpPr txBox="1"/>
          <p:nvPr/>
        </p:nvSpPr>
        <p:spPr>
          <a:xfrm>
            <a:off x="5297593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Redirecting to error screen for invalid credentials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Designing visualizations and using BI tools</a:t>
            </a:r>
          </a:p>
        </p:txBody>
      </p:sp>
    </p:spTree>
    <p:extLst>
      <p:ext uri="{BB962C8B-B14F-4D97-AF65-F5344CB8AC3E}">
        <p14:creationId xmlns:p14="http://schemas.microsoft.com/office/powerpoint/2010/main" val="39996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yellow envelope with a note and a pen&#10;&#10;Description automatically generated">
            <a:extLst>
              <a:ext uri="{FF2B5EF4-FFF2-40B4-BE49-F238E27FC236}">
                <a16:creationId xmlns:a16="http://schemas.microsoft.com/office/drawing/2014/main" id="{106014EC-F53F-D516-2BB8-C058B5E91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30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624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2225BB-4E5D-4EF1-FDB6-91CC5600988E}"/>
              </a:ext>
            </a:extLst>
          </p:cNvPr>
          <p:cNvSpPr txBox="1"/>
          <p:nvPr/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Overview: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C4A1402-7EC0-C27B-7880-AF8AAE1CF9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01668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1820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bowl of food with smoke&#10;&#10;Description automatically generated">
            <a:extLst>
              <a:ext uri="{FF2B5EF4-FFF2-40B4-BE49-F238E27FC236}">
                <a16:creationId xmlns:a16="http://schemas.microsoft.com/office/drawing/2014/main" id="{E46575F9-A5BF-6A5D-2ED6-EBD0C19EF0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D0D90-53AF-D6C3-0C3D-8D897B1E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D03F6-ACF4-594B-6811-DA39305CE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941054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>
                    <a:lumMod val="65000"/>
                  </a:schemeClr>
                </a:solidFill>
                <a:effectLst/>
              </a:rPr>
              <a:t>Is there anyone here who doesn’t like food?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>
                    <a:lumMod val="65000"/>
                  </a:schemeClr>
                </a:solidFill>
                <a:effectLst/>
              </a:rPr>
              <a:t>The significance of food extends beyond its flavors and nutritional value; it encapsulates stories of resilience, adaptation, and creativity.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It's a digital passport to a world of flavors, transforming the kitchen into a gateway where the richness of global gastronomy is accessible to all.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>
                    <a:lumMod val="65000"/>
                  </a:schemeClr>
                </a:solidFill>
                <a:effectLst/>
              </a:rPr>
              <a:t>This presentation is a celebration of the diverse and vibrant world of food—a journey through flavors, techniques, and the cultural significance of cuisines across the globe.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E83E-6AC5-2F04-4AD7-291E323C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563"/>
            <a:ext cx="8082447" cy="80211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73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Sets:</a:t>
            </a:r>
            <a:endParaRPr lang="en-US" u="sng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llage of food&#10;&#10;Description automatically generated">
            <a:extLst>
              <a:ext uri="{FF2B5EF4-FFF2-40B4-BE49-F238E27FC236}">
                <a16:creationId xmlns:a16="http://schemas.microsoft.com/office/drawing/2014/main" id="{580114BD-9F7A-F693-2B23-4BEC274A4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3428" b="4"/>
          <a:stretch/>
        </p:blipFill>
        <p:spPr>
          <a:xfrm>
            <a:off x="628223" y="628194"/>
            <a:ext cx="1217363" cy="849747"/>
          </a:xfrm>
          <a:prstGeom prst="rect">
            <a:avLst/>
          </a:prstGeom>
        </p:spPr>
      </p:pic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E01BF7-4F45-4B6D-82BF-5A5DB30A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41" y="2856071"/>
            <a:ext cx="2340073" cy="19110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0520" y="2798992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673132"/>
            <a:ext cx="1980472" cy="2164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food on a blue surface&#10;&#10;Description automatically generated">
            <a:extLst>
              <a:ext uri="{FF2B5EF4-FFF2-40B4-BE49-F238E27FC236}">
                <a16:creationId xmlns:a16="http://schemas.microsoft.com/office/drawing/2014/main" id="{2EA4104B-7855-D9A7-4CE4-2265E040E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4" r="15888" b="4"/>
          <a:stretch/>
        </p:blipFill>
        <p:spPr>
          <a:xfrm>
            <a:off x="6947809" y="838606"/>
            <a:ext cx="1656391" cy="1845611"/>
          </a:xfrm>
          <a:prstGeom prst="rect">
            <a:avLst/>
          </a:prstGeom>
        </p:spPr>
      </p:pic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642224" y="79515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hand drawing steps on a chalkboard&#10;&#10;Description automatically generated">
            <a:extLst>
              <a:ext uri="{FF2B5EF4-FFF2-40B4-BE49-F238E27FC236}">
                <a16:creationId xmlns:a16="http://schemas.microsoft.com/office/drawing/2014/main" id="{CE0FC8D1-D8E0-3999-5532-F2FB4E6165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" r="13" b="13"/>
          <a:stretch/>
        </p:blipFill>
        <p:spPr>
          <a:xfrm>
            <a:off x="847634" y="3120800"/>
            <a:ext cx="1955665" cy="138757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111" y="1485831"/>
            <a:ext cx="2537199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able with vegetables and a wooden cutting board&#10;&#10;Description automatically generated">
            <a:extLst>
              <a:ext uri="{FF2B5EF4-FFF2-40B4-BE49-F238E27FC236}">
                <a16:creationId xmlns:a16="http://schemas.microsoft.com/office/drawing/2014/main" id="{6C9484BC-37A4-A903-4187-685E7BC79B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t="-811" r="6021" b="813"/>
          <a:stretch/>
        </p:blipFill>
        <p:spPr>
          <a:xfrm>
            <a:off x="2844948" y="1639050"/>
            <a:ext cx="1639307" cy="1044829"/>
          </a:xfrm>
          <a:prstGeom prst="rect">
            <a:avLst/>
          </a:prstGeom>
        </p:spPr>
      </p:pic>
      <p:pic>
        <p:nvPicPr>
          <p:cNvPr id="12" name="Picture 11" descr="A 3d person holding a magnifying glass&#10;&#10;Description automatically generated">
            <a:extLst>
              <a:ext uri="{FF2B5EF4-FFF2-40B4-BE49-F238E27FC236}">
                <a16:creationId xmlns:a16="http://schemas.microsoft.com/office/drawing/2014/main" id="{7771B937-2FE6-9203-14B5-A4D6E4400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r="9406" b="-7"/>
          <a:stretch/>
        </p:blipFill>
        <p:spPr>
          <a:xfrm>
            <a:off x="4275968" y="3009630"/>
            <a:ext cx="2295886" cy="158196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069831"/>
            <a:ext cx="2789854" cy="2636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giving thumbs up&#10;&#10;Description automatically generated">
            <a:extLst>
              <a:ext uri="{FF2B5EF4-FFF2-40B4-BE49-F238E27FC236}">
                <a16:creationId xmlns:a16="http://schemas.microsoft.com/office/drawing/2014/main" id="{5821A6F7-3408-6A28-D864-5A269106AF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9" r="15293" b="4"/>
          <a:stretch/>
        </p:blipFill>
        <p:spPr>
          <a:xfrm>
            <a:off x="8990795" y="2170271"/>
            <a:ext cx="2353571" cy="2288408"/>
          </a:xfrm>
          <a:prstGeom prst="rect">
            <a:avLst/>
          </a:prstGeom>
        </p:spPr>
      </p:pic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CAA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B3E59-EC11-529B-4666-7158E4B31A84}"/>
              </a:ext>
            </a:extLst>
          </p:cNvPr>
          <p:cNvSpPr txBox="1"/>
          <p:nvPr/>
        </p:nvSpPr>
        <p:spPr>
          <a:xfrm>
            <a:off x="612982" y="154758"/>
            <a:ext cx="12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Cusines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A2793-EAEA-8F39-4A85-4FA1145E02F1}"/>
              </a:ext>
            </a:extLst>
          </p:cNvPr>
          <p:cNvSpPr txBox="1"/>
          <p:nvPr/>
        </p:nvSpPr>
        <p:spPr>
          <a:xfrm>
            <a:off x="2909145" y="1045592"/>
            <a:ext cx="181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Recipes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D9E3B8-D916-C45C-966B-95C6E2CDF41B}"/>
              </a:ext>
            </a:extLst>
          </p:cNvPr>
          <p:cNvSpPr txBox="1"/>
          <p:nvPr/>
        </p:nvSpPr>
        <p:spPr>
          <a:xfrm>
            <a:off x="6929377" y="252500"/>
            <a:ext cx="169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Ingredient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9AFC74-AEA8-B1AC-1CF9-78D40A6C3B40}"/>
              </a:ext>
            </a:extLst>
          </p:cNvPr>
          <p:cNvSpPr txBox="1"/>
          <p:nvPr/>
        </p:nvSpPr>
        <p:spPr>
          <a:xfrm>
            <a:off x="9451910" y="4831547"/>
            <a:ext cx="166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C21366-B798-82CB-A6CB-4FA2E84ADEFF}"/>
              </a:ext>
            </a:extLst>
          </p:cNvPr>
          <p:cNvSpPr txBox="1"/>
          <p:nvPr/>
        </p:nvSpPr>
        <p:spPr>
          <a:xfrm>
            <a:off x="4473832" y="4877460"/>
            <a:ext cx="20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Review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46221-2E82-AEBA-1CB2-32267358730F}"/>
              </a:ext>
            </a:extLst>
          </p:cNvPr>
          <p:cNvSpPr txBox="1"/>
          <p:nvPr/>
        </p:nvSpPr>
        <p:spPr>
          <a:xfrm>
            <a:off x="907875" y="4877460"/>
            <a:ext cx="182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Cooking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33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4797B-4238-17A1-5D52-3EC66FCBD24B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Entities and attributes: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preadsheet&#10;&#10;Description automatically generated">
            <a:extLst>
              <a:ext uri="{FF2B5EF4-FFF2-40B4-BE49-F238E27FC236}">
                <a16:creationId xmlns:a16="http://schemas.microsoft.com/office/drawing/2014/main" id="{EBB62E01-1A99-49B5-FE3A-6DF68181F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92" y="204527"/>
            <a:ext cx="7713830" cy="64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04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738F2-4690-7DD8-6790-5F3ABFC0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Conceptual Diagram: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recipe&#10;&#10;Description automatically generated">
            <a:extLst>
              <a:ext uri="{FF2B5EF4-FFF2-40B4-BE49-F238E27FC236}">
                <a16:creationId xmlns:a16="http://schemas.microsoft.com/office/drawing/2014/main" id="{898E63F2-4C16-0006-AC4F-A56022DD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83" y="640080"/>
            <a:ext cx="670744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456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A5D38-2BC6-DDD5-76CD-6E34DD69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Logical Diagram: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419886B1-CF5C-1F22-5B6F-704BDD7DB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63913"/>
            <a:ext cx="7214616" cy="53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2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9DAA4-35B5-A81C-854D-EFA1D13ED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Project demo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screen with a number and a movie camera&#10;&#10;Description automatically generated">
            <a:extLst>
              <a:ext uri="{FF2B5EF4-FFF2-40B4-BE49-F238E27FC236}">
                <a16:creationId xmlns:a16="http://schemas.microsoft.com/office/drawing/2014/main" id="{273FD8A7-918D-A613-A62E-AD104F15D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70" y="3067050"/>
            <a:ext cx="7427168" cy="356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tchen">
            <a:hlinkClick r:id="" action="ppaction://media"/>
            <a:extLst>
              <a:ext uri="{FF2B5EF4-FFF2-40B4-BE49-F238E27FC236}">
                <a16:creationId xmlns:a16="http://schemas.microsoft.com/office/drawing/2014/main" id="{12BECFDB-51DC-CA8B-780C-828E3EA64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249</Words>
  <Application>Microsoft Office PowerPoint</Application>
  <PresentationFormat>Widescreen</PresentationFormat>
  <Paragraphs>43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Kitchen Chronicle</vt:lpstr>
      <vt:lpstr>PowerPoint Presentation</vt:lpstr>
      <vt:lpstr>Introduction</vt:lpstr>
      <vt:lpstr>Data Sets:</vt:lpstr>
      <vt:lpstr>PowerPoint Presentation</vt:lpstr>
      <vt:lpstr>Conceptual Diagram:</vt:lpstr>
      <vt:lpstr>Logical Diagram:</vt:lpstr>
      <vt:lpstr>Project 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Kitchen Chronicle</dc:title>
  <dc:creator>Uday Suhas</dc:creator>
  <cp:lastModifiedBy>Uday Suhas</cp:lastModifiedBy>
  <cp:revision>7</cp:revision>
  <dcterms:created xsi:type="dcterms:W3CDTF">2023-12-06T00:48:41Z</dcterms:created>
  <dcterms:modified xsi:type="dcterms:W3CDTF">2023-12-06T21:07:05Z</dcterms:modified>
</cp:coreProperties>
</file>